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24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4ABA4DA-A4BF-439F-B82A-0206F3ECBD0C}">
          <p14:sldIdLst>
            <p14:sldId id="3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u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15"/>
    <a:srgbClr val="F1A549"/>
    <a:srgbClr val="005C23"/>
    <a:srgbClr val="CC8254"/>
    <a:srgbClr val="003B1C"/>
    <a:srgbClr val="2D526D"/>
    <a:srgbClr val="E04848"/>
    <a:srgbClr val="F9F973"/>
    <a:srgbClr val="8B4BAB"/>
    <a:srgbClr val="6F3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6140" autoAdjust="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EEE45-C443-4A1E-BE7C-C8512FAABAAF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03870-D036-4C43-BE2E-BA21229059F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6504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604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033582"/>
            <a:ext cx="10058400" cy="1450757"/>
          </a:xfrm>
          <a:prstGeom prst="rect">
            <a:avLst/>
          </a:prstGeom>
        </p:spPr>
        <p:txBody>
          <a:bodyPr/>
          <a:lstStyle>
            <a:lvl1pPr marL="0">
              <a:defRPr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592713"/>
            <a:ext cx="1005840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9630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1383" y="296665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20397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982060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2541191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541192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1379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93055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49000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322628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249000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322628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6545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69186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174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82063"/>
            <a:ext cx="10058400" cy="1450757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2541194"/>
            <a:ext cx="10058400" cy="4023360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5C0B7DBA-F408-4AAB-8F28-56F1CA9EF325}" type="datetimeFigureOut">
              <a:rPr lang="es-AR" smtClean="0"/>
              <a:t>21/2/2024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fld id="{850D13BF-C16D-41D0-BAAF-3CCEAC8B93E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7181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5" name="Rectángulo 14"/>
          <p:cNvSpPr/>
          <p:nvPr/>
        </p:nvSpPr>
        <p:spPr>
          <a:xfrm>
            <a:off x="180303" y="352916"/>
            <a:ext cx="878339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7150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s-AR" sz="10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FUNDACIÓN PROYDESA - Proyectos y Desarrollos Argentinos</a:t>
            </a:r>
            <a:endParaRPr lang="es-AR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7150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Suipacha</a:t>
            </a:r>
            <a:r>
              <a:rPr lang="en-US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280 (C1008AAT) Buenos Aires - Argentina  </a:t>
            </a:r>
            <a:endParaRPr lang="es-A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7150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Tel./</a:t>
            </a:r>
            <a:r>
              <a:rPr lang="en-US" sz="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</a:t>
            </a:r>
            <a:r>
              <a:rPr lang="en-US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AR" sz="800" i="1" kern="1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+54 9 11 5184-5746 </a:t>
            </a:r>
            <a:r>
              <a:rPr lang="en-US" sz="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E-mail: red@proydesa.org</a:t>
            </a:r>
            <a:endParaRPr lang="es-A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7150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s-A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16" name="Conector recto 15"/>
          <p:cNvCxnSpPr/>
          <p:nvPr/>
        </p:nvCxnSpPr>
        <p:spPr>
          <a:xfrm>
            <a:off x="180303" y="991672"/>
            <a:ext cx="11861443" cy="0"/>
          </a:xfrm>
          <a:prstGeom prst="line">
            <a:avLst/>
          </a:prstGeom>
          <a:ln w="57150">
            <a:solidFill>
              <a:srgbClr val="004024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180302" y="6540322"/>
            <a:ext cx="11861443" cy="0"/>
          </a:xfrm>
          <a:prstGeom prst="line">
            <a:avLst/>
          </a:prstGeom>
          <a:ln w="57150">
            <a:solidFill>
              <a:srgbClr val="004024"/>
            </a:solidFill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753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1" r:id="rId3"/>
    <p:sldLayoutId id="2147483664" r:id="rId4"/>
    <p:sldLayoutId id="2147483665" r:id="rId5"/>
    <p:sldLayoutId id="2147483666" r:id="rId6"/>
    <p:sldLayoutId id="2147483670" r:id="rId7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D8D01713-1EF5-4FFC-BC82-BB30E42D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74" y="1022974"/>
            <a:ext cx="10058400" cy="1450757"/>
          </a:xfrm>
        </p:spPr>
        <p:txBody>
          <a:bodyPr/>
          <a:lstStyle/>
          <a:p>
            <a:r>
              <a:rPr lang="es-AR" sz="2800" dirty="0">
                <a:solidFill>
                  <a:srgbClr val="414244"/>
                </a:solidFill>
                <a:latin typeface="Arial MT"/>
                <a:cs typeface="Arial MT"/>
              </a:rPr>
              <a:t>Unificación de Cuentas</a:t>
            </a:r>
            <a:r>
              <a:rPr lang="es-AR" sz="2800" spc="240" dirty="0">
                <a:solidFill>
                  <a:srgbClr val="414244"/>
                </a:solidFill>
                <a:latin typeface="Arial MT"/>
                <a:cs typeface="Arial MT"/>
              </a:rPr>
              <a:t> </a:t>
            </a:r>
            <a:r>
              <a:rPr lang="es-AR" sz="2800" dirty="0">
                <a:solidFill>
                  <a:srgbClr val="414244"/>
                </a:solidFill>
                <a:latin typeface="Arial MT"/>
                <a:cs typeface="Arial MT"/>
              </a:rPr>
              <a:t>&amp;</a:t>
            </a:r>
            <a:r>
              <a:rPr lang="es-AR" sz="2800" spc="210" dirty="0">
                <a:solidFill>
                  <a:srgbClr val="414244"/>
                </a:solidFill>
                <a:latin typeface="Arial MT"/>
                <a:cs typeface="Arial MT"/>
              </a:rPr>
              <a:t> </a:t>
            </a:r>
            <a:r>
              <a:rPr lang="es-AR" sz="2800" spc="-10" dirty="0">
                <a:solidFill>
                  <a:srgbClr val="414244"/>
                </a:solidFill>
                <a:latin typeface="Arial MT"/>
                <a:cs typeface="Arial MT"/>
              </a:rPr>
              <a:t>Actualización de Contraseñas</a:t>
            </a:r>
            <a:br>
              <a:rPr lang="es-AR" sz="2800" dirty="0">
                <a:latin typeface="Arial MT"/>
                <a:cs typeface="Arial MT"/>
              </a:rPr>
            </a:br>
            <a:endParaRPr lang="en-US" sz="280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8F615C6-8CD2-4CC1-8E3B-C48BC5C0DCF1}"/>
              </a:ext>
            </a:extLst>
          </p:cNvPr>
          <p:cNvSpPr/>
          <p:nvPr/>
        </p:nvSpPr>
        <p:spPr>
          <a:xfrm>
            <a:off x="209774" y="1564243"/>
            <a:ext cx="542454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400" dirty="0"/>
              <a:t>La Fase 1 de Unificación de Cuentas requiere un período de caída (DOWNTIME) de 12 horas en ambos sitios (NetAcad.com &amp; SkillsForAll.com)</a:t>
            </a:r>
          </a:p>
          <a:p>
            <a:endParaRPr lang="es-AR" sz="24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2400" dirty="0"/>
              <a:t>Comienza el día VIERNES 23 de Febrero de 2024 – 22:00hs (UTC-3 Buenos Aires Time)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es-MX" sz="2400" dirty="0"/>
              <a:t>Finalizará el día SÁBADO 24 de Febrero de 2024 – 10:00hs (UTC-3 Buenos Aires Time)</a:t>
            </a:r>
            <a:endParaRPr lang="es-MX" sz="4000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es-MX" sz="4000" dirty="0"/>
          </a:p>
          <a:p>
            <a:endParaRPr lang="es-AR" sz="2400" dirty="0"/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802A1AF2-5F2C-47A9-8F2E-CE8903E63E3D}"/>
              </a:ext>
            </a:extLst>
          </p:cNvPr>
          <p:cNvCxnSpPr>
            <a:cxnSpLocks/>
          </p:cNvCxnSpPr>
          <p:nvPr/>
        </p:nvCxnSpPr>
        <p:spPr>
          <a:xfrm>
            <a:off x="5921188" y="1518697"/>
            <a:ext cx="0" cy="4640056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B2D222F4-6726-42DD-BA3F-F5CD78349890}"/>
              </a:ext>
            </a:extLst>
          </p:cNvPr>
          <p:cNvSpPr/>
          <p:nvPr/>
        </p:nvSpPr>
        <p:spPr>
          <a:xfrm>
            <a:off x="6208059" y="1518697"/>
            <a:ext cx="54245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s-AR" sz="2400" b="1" dirty="0">
                <a:sym typeface="Wingdings" panose="05000000000000000000" pitchFamily="2" charset="2"/>
              </a:rPr>
              <a:t>En el mes de diciembre se realizaron 2 </a:t>
            </a:r>
            <a:r>
              <a:rPr lang="es-AR" sz="2400" b="1" dirty="0" err="1">
                <a:sym typeface="Wingdings" panose="05000000000000000000" pitchFamily="2" charset="2"/>
              </a:rPr>
              <a:t>Webex</a:t>
            </a:r>
            <a:r>
              <a:rPr lang="es-AR" sz="2400" b="1" dirty="0">
                <a:sym typeface="Wingdings" panose="05000000000000000000" pitchFamily="2" charset="2"/>
              </a:rPr>
              <a:t> con los </a:t>
            </a:r>
            <a:r>
              <a:rPr lang="es-AR" sz="2400" b="1" dirty="0" err="1">
                <a:sym typeface="Wingdings" panose="05000000000000000000" pitchFamily="2" charset="2"/>
              </a:rPr>
              <a:t>Main</a:t>
            </a:r>
            <a:r>
              <a:rPr lang="es-AR" sz="2400" b="1" dirty="0">
                <a:sym typeface="Wingdings" panose="05000000000000000000" pitchFamily="2" charset="2"/>
              </a:rPr>
              <a:t> </a:t>
            </a:r>
            <a:r>
              <a:rPr lang="es-AR" sz="2400" b="1" dirty="0" err="1">
                <a:sym typeface="Wingdings" panose="05000000000000000000" pitchFamily="2" charset="2"/>
              </a:rPr>
              <a:t>Contacts</a:t>
            </a:r>
            <a:r>
              <a:rPr lang="es-AR" sz="2400" b="1" dirty="0">
                <a:sym typeface="Wingdings" panose="05000000000000000000" pitchFamily="2" charset="2"/>
              </a:rPr>
              <a:t> informando los pasos a seguir para evitar contratiempos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s-AR" sz="2400" b="1" dirty="0"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s-AR" sz="2400" b="1" dirty="0">
                <a:sym typeface="Wingdings" panose="05000000000000000000" pitchFamily="2" charset="2"/>
              </a:rPr>
              <a:t>Se reiteró comunicación de Cisco a todas las Academias la semana del 5 de febrero, se continuaran las comunicaciones</a:t>
            </a:r>
            <a:endParaRPr lang="es-AR" sz="2400" b="1" dirty="0"/>
          </a:p>
          <a:p>
            <a:endParaRPr lang="es-AR" sz="2400" dirty="0"/>
          </a:p>
          <a:p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15047084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19615</TotalTime>
  <Words>113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 MT</vt:lpstr>
      <vt:lpstr>Calibri</vt:lpstr>
      <vt:lpstr>Calibri Light</vt:lpstr>
      <vt:lpstr>Times New Roman</vt:lpstr>
      <vt:lpstr>Wingdings</vt:lpstr>
      <vt:lpstr>Retrospección</vt:lpstr>
      <vt:lpstr>Unificación de Cuentas &amp; Actualización de Contraseñas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Gaston Cangemi</dc:creator>
  <cp:lastModifiedBy>danie</cp:lastModifiedBy>
  <cp:revision>252</cp:revision>
  <dcterms:created xsi:type="dcterms:W3CDTF">2020-08-12T23:21:19Z</dcterms:created>
  <dcterms:modified xsi:type="dcterms:W3CDTF">2024-02-21T14:00:55Z</dcterms:modified>
</cp:coreProperties>
</file>